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1" r:id="rId1"/>
  </p:sldMasterIdLst>
  <p:sldIdLst>
    <p:sldId id="256" r:id="rId2"/>
    <p:sldId id="257" r:id="rId3"/>
    <p:sldId id="258" r:id="rId4"/>
    <p:sldId id="259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B797"/>
    <a:srgbClr val="5493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4"/>
    <p:restoredTop sz="95872"/>
  </p:normalViewPr>
  <p:slideViewPr>
    <p:cSldViewPr snapToGrid="0" snapToObjects="1">
      <p:cViewPr varScale="1">
        <p:scale>
          <a:sx n="113" d="100"/>
          <a:sy n="113" d="100"/>
        </p:scale>
        <p:origin x="7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80271B-62A6-4EC5-A7CA-0FAFE1FC0098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16742B-8BA7-4EB4-895A-EC4B26DA51F8}">
      <dgm:prSet custT="1"/>
      <dgm:spPr>
        <a:solidFill>
          <a:srgbClr val="5493BC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2800" b="0" dirty="0">
              <a:latin typeface="Optima" panose="02000503060000020004" pitchFamily="2" charset="0"/>
            </a:rPr>
            <a:t>Marshalltown More Than Ever is our</a:t>
          </a:r>
        </a:p>
      </dgm:t>
    </dgm:pt>
    <dgm:pt modelId="{52E49131-285F-460F-966C-55BAEF0EBE30}" type="parTrans" cxnId="{01474920-7B6C-4923-80A0-1DF593DBA19E}">
      <dgm:prSet/>
      <dgm:spPr/>
      <dgm:t>
        <a:bodyPr/>
        <a:lstStyle/>
        <a:p>
          <a:endParaRPr lang="en-US"/>
        </a:p>
      </dgm:t>
    </dgm:pt>
    <dgm:pt modelId="{31BCEBD0-BB3F-4137-80F8-F3F44831458F}" type="sibTrans" cxnId="{01474920-7B6C-4923-80A0-1DF593DBA19E}">
      <dgm:prSet/>
      <dgm:spPr/>
      <dgm:t>
        <a:bodyPr/>
        <a:lstStyle/>
        <a:p>
          <a:endParaRPr lang="en-US"/>
        </a:p>
      </dgm:t>
    </dgm:pt>
    <dgm:pt modelId="{B8666607-426F-41D9-8398-53F4A74D9C33}">
      <dgm:prSet custT="1"/>
      <dgm:spPr>
        <a:solidFill>
          <a:srgbClr val="5493BC">
            <a:alpha val="90000"/>
          </a:srgbClr>
        </a:solidFill>
        <a:ln>
          <a:solidFill>
            <a:srgbClr val="50B797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2800" b="0" dirty="0">
              <a:solidFill>
                <a:schemeClr val="bg1"/>
              </a:solidFill>
              <a:latin typeface="Optima" panose="02000503060000020004" pitchFamily="2" charset="0"/>
            </a:rPr>
            <a:t>Past </a:t>
          </a:r>
        </a:p>
      </dgm:t>
    </dgm:pt>
    <dgm:pt modelId="{92E091D7-A159-4D06-9D0B-83134AF11C11}" type="parTrans" cxnId="{B13EEB76-2F56-48FE-AE50-147466ABCCA1}">
      <dgm:prSet/>
      <dgm:spPr/>
      <dgm:t>
        <a:bodyPr/>
        <a:lstStyle/>
        <a:p>
          <a:endParaRPr lang="en-US"/>
        </a:p>
      </dgm:t>
    </dgm:pt>
    <dgm:pt modelId="{7AB6F1C5-8DF0-493E-8144-E67F3D82A482}" type="sibTrans" cxnId="{B13EEB76-2F56-48FE-AE50-147466ABCCA1}">
      <dgm:prSet/>
      <dgm:spPr/>
      <dgm:t>
        <a:bodyPr/>
        <a:lstStyle/>
        <a:p>
          <a:endParaRPr lang="en-US"/>
        </a:p>
      </dgm:t>
    </dgm:pt>
    <dgm:pt modelId="{14A83216-BC41-4767-A858-FAF95CED63CD}">
      <dgm:prSet custT="1"/>
      <dgm:spPr>
        <a:solidFill>
          <a:srgbClr val="5493BC">
            <a:alpha val="90000"/>
          </a:srgbClr>
        </a:solidFill>
        <a:ln>
          <a:solidFill>
            <a:srgbClr val="50B797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2800" b="0" dirty="0">
              <a:solidFill>
                <a:schemeClr val="bg1"/>
              </a:solidFill>
              <a:latin typeface="Optima" panose="02000503060000020004" pitchFamily="2" charset="0"/>
            </a:rPr>
            <a:t>Present</a:t>
          </a:r>
        </a:p>
      </dgm:t>
    </dgm:pt>
    <dgm:pt modelId="{ED60E3B5-5F40-4F83-90D1-51A7BC48457F}" type="parTrans" cxnId="{8CA76F3E-8946-4DE5-B292-31D5AFA72A49}">
      <dgm:prSet/>
      <dgm:spPr/>
      <dgm:t>
        <a:bodyPr/>
        <a:lstStyle/>
        <a:p>
          <a:endParaRPr lang="en-US"/>
        </a:p>
      </dgm:t>
    </dgm:pt>
    <dgm:pt modelId="{34617B26-7352-4E7D-A935-729974DCB124}" type="sibTrans" cxnId="{8CA76F3E-8946-4DE5-B292-31D5AFA72A49}">
      <dgm:prSet/>
      <dgm:spPr/>
      <dgm:t>
        <a:bodyPr/>
        <a:lstStyle/>
        <a:p>
          <a:endParaRPr lang="en-US"/>
        </a:p>
      </dgm:t>
    </dgm:pt>
    <dgm:pt modelId="{E9EC5E4E-B1BA-41AA-AA19-EF60C33263EF}">
      <dgm:prSet custT="1"/>
      <dgm:spPr>
        <a:solidFill>
          <a:srgbClr val="5493BC">
            <a:alpha val="79000"/>
          </a:srgbClr>
        </a:solidFill>
        <a:ln>
          <a:solidFill>
            <a:srgbClr val="50B797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2800" b="0" dirty="0">
              <a:solidFill>
                <a:schemeClr val="bg1"/>
              </a:solidFill>
              <a:latin typeface="Optima" panose="02000503060000020004" pitchFamily="2" charset="0"/>
            </a:rPr>
            <a:t>Future</a:t>
          </a:r>
        </a:p>
      </dgm:t>
    </dgm:pt>
    <dgm:pt modelId="{5E7888F4-4E74-4DC8-947C-CCA465169C7E}" type="parTrans" cxnId="{9077D384-EFB2-4776-B55B-E37921EBF0C7}">
      <dgm:prSet/>
      <dgm:spPr/>
      <dgm:t>
        <a:bodyPr/>
        <a:lstStyle/>
        <a:p>
          <a:endParaRPr lang="en-US"/>
        </a:p>
      </dgm:t>
    </dgm:pt>
    <dgm:pt modelId="{15123AC8-5E41-4AC0-A961-417850585CD9}" type="sibTrans" cxnId="{9077D384-EFB2-4776-B55B-E37921EBF0C7}">
      <dgm:prSet/>
      <dgm:spPr/>
      <dgm:t>
        <a:bodyPr/>
        <a:lstStyle/>
        <a:p>
          <a:endParaRPr lang="en-US"/>
        </a:p>
      </dgm:t>
    </dgm:pt>
    <dgm:pt modelId="{5004CBD6-8CEC-464F-934E-E27FFEF218A0}">
      <dgm:prSet/>
      <dgm:spPr>
        <a:solidFill>
          <a:srgbClr val="5493BC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b="0" dirty="0">
              <a:latin typeface="Optima" panose="02000503060000020004" pitchFamily="2" charset="0"/>
            </a:rPr>
            <a:t>Through innovation, imagination, and enthusiasm we’re building on our history with eyes to the future!</a:t>
          </a:r>
        </a:p>
      </dgm:t>
    </dgm:pt>
    <dgm:pt modelId="{E6DCE224-C18E-4165-9393-30F5BD8CD602}" type="parTrans" cxnId="{8B17AED3-E990-4034-A626-682367F766E1}">
      <dgm:prSet/>
      <dgm:spPr/>
      <dgm:t>
        <a:bodyPr/>
        <a:lstStyle/>
        <a:p>
          <a:endParaRPr lang="en-US"/>
        </a:p>
      </dgm:t>
    </dgm:pt>
    <dgm:pt modelId="{C860D89F-8D01-455A-A819-49B6FBA148AD}" type="sibTrans" cxnId="{8B17AED3-E990-4034-A626-682367F766E1}">
      <dgm:prSet/>
      <dgm:spPr/>
      <dgm:t>
        <a:bodyPr/>
        <a:lstStyle/>
        <a:p>
          <a:endParaRPr lang="en-US"/>
        </a:p>
      </dgm:t>
    </dgm:pt>
    <dgm:pt modelId="{BB418A32-6A93-A646-BD95-3E5B1F78632C}" type="pres">
      <dgm:prSet presAssocID="{5180271B-62A6-4EC5-A7CA-0FAFE1FC0098}" presName="Name0" presStyleCnt="0">
        <dgm:presLayoutVars>
          <dgm:dir/>
          <dgm:animLvl val="lvl"/>
          <dgm:resizeHandles val="exact"/>
        </dgm:presLayoutVars>
      </dgm:prSet>
      <dgm:spPr/>
    </dgm:pt>
    <dgm:pt modelId="{D5895E97-3C68-104F-BAFF-A252AE15FC6E}" type="pres">
      <dgm:prSet presAssocID="{5004CBD6-8CEC-464F-934E-E27FFEF218A0}" presName="boxAndChildren" presStyleCnt="0"/>
      <dgm:spPr/>
    </dgm:pt>
    <dgm:pt modelId="{1239360A-C06B-0544-A99E-8982C7C786DF}" type="pres">
      <dgm:prSet presAssocID="{5004CBD6-8CEC-464F-934E-E27FFEF218A0}" presName="parentTextBox" presStyleLbl="node1" presStyleIdx="0" presStyleCnt="2"/>
      <dgm:spPr/>
    </dgm:pt>
    <dgm:pt modelId="{B46DDA67-374F-B746-9B4A-A672C389BB00}" type="pres">
      <dgm:prSet presAssocID="{31BCEBD0-BB3F-4137-80F8-F3F44831458F}" presName="sp" presStyleCnt="0"/>
      <dgm:spPr/>
    </dgm:pt>
    <dgm:pt modelId="{67E68038-57AB-7C4D-9F33-8937E39F90C9}" type="pres">
      <dgm:prSet presAssocID="{F616742B-8BA7-4EB4-895A-EC4B26DA51F8}" presName="arrowAndChildren" presStyleCnt="0"/>
      <dgm:spPr/>
    </dgm:pt>
    <dgm:pt modelId="{A1B1716F-FACC-5447-A240-15F75CB5710C}" type="pres">
      <dgm:prSet presAssocID="{F616742B-8BA7-4EB4-895A-EC4B26DA51F8}" presName="parentTextArrow" presStyleLbl="node1" presStyleIdx="0" presStyleCnt="2"/>
      <dgm:spPr/>
    </dgm:pt>
    <dgm:pt modelId="{61AD3112-AC46-714A-AFEC-005EC7FEE877}" type="pres">
      <dgm:prSet presAssocID="{F616742B-8BA7-4EB4-895A-EC4B26DA51F8}" presName="arrow" presStyleLbl="node1" presStyleIdx="1" presStyleCnt="2" custLinFactNeighborX="-31639" custLinFactNeighborY="-1664"/>
      <dgm:spPr/>
    </dgm:pt>
    <dgm:pt modelId="{A389E7B2-458A-224D-9E4A-98ED305E6428}" type="pres">
      <dgm:prSet presAssocID="{F616742B-8BA7-4EB4-895A-EC4B26DA51F8}" presName="descendantArrow" presStyleCnt="0"/>
      <dgm:spPr/>
    </dgm:pt>
    <dgm:pt modelId="{F27286B9-6588-0D48-B46F-C2CF939810F0}" type="pres">
      <dgm:prSet presAssocID="{B8666607-426F-41D9-8398-53F4A74D9C33}" presName="childTextArrow" presStyleLbl="fgAccFollowNode1" presStyleIdx="0" presStyleCnt="3">
        <dgm:presLayoutVars>
          <dgm:bulletEnabled val="1"/>
        </dgm:presLayoutVars>
      </dgm:prSet>
      <dgm:spPr/>
    </dgm:pt>
    <dgm:pt modelId="{CD5763EB-F499-E342-9174-CB4F01B94DF4}" type="pres">
      <dgm:prSet presAssocID="{14A83216-BC41-4767-A858-FAF95CED63CD}" presName="childTextArrow" presStyleLbl="fgAccFollowNode1" presStyleIdx="1" presStyleCnt="3">
        <dgm:presLayoutVars>
          <dgm:bulletEnabled val="1"/>
        </dgm:presLayoutVars>
      </dgm:prSet>
      <dgm:spPr/>
    </dgm:pt>
    <dgm:pt modelId="{18CBD7B7-B0EA-434D-9007-954525FEF11E}" type="pres">
      <dgm:prSet presAssocID="{E9EC5E4E-B1BA-41AA-AA19-EF60C33263EF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E3385D1F-A96D-1B42-82B1-52D863F3A8D5}" type="presOf" srcId="{F616742B-8BA7-4EB4-895A-EC4B26DA51F8}" destId="{A1B1716F-FACC-5447-A240-15F75CB5710C}" srcOrd="0" destOrd="0" presId="urn:microsoft.com/office/officeart/2005/8/layout/process4"/>
    <dgm:cxn modelId="{01474920-7B6C-4923-80A0-1DF593DBA19E}" srcId="{5180271B-62A6-4EC5-A7CA-0FAFE1FC0098}" destId="{F616742B-8BA7-4EB4-895A-EC4B26DA51F8}" srcOrd="0" destOrd="0" parTransId="{52E49131-285F-460F-966C-55BAEF0EBE30}" sibTransId="{31BCEBD0-BB3F-4137-80F8-F3F44831458F}"/>
    <dgm:cxn modelId="{480F1E2F-E4AD-2742-B90A-13F6F0D6B08E}" type="presOf" srcId="{5004CBD6-8CEC-464F-934E-E27FFEF218A0}" destId="{1239360A-C06B-0544-A99E-8982C7C786DF}" srcOrd="0" destOrd="0" presId="urn:microsoft.com/office/officeart/2005/8/layout/process4"/>
    <dgm:cxn modelId="{215D772F-59D2-FA4B-A803-BC83C89EB62D}" type="presOf" srcId="{F616742B-8BA7-4EB4-895A-EC4B26DA51F8}" destId="{61AD3112-AC46-714A-AFEC-005EC7FEE877}" srcOrd="1" destOrd="0" presId="urn:microsoft.com/office/officeart/2005/8/layout/process4"/>
    <dgm:cxn modelId="{8CA76F3E-8946-4DE5-B292-31D5AFA72A49}" srcId="{F616742B-8BA7-4EB4-895A-EC4B26DA51F8}" destId="{14A83216-BC41-4767-A858-FAF95CED63CD}" srcOrd="1" destOrd="0" parTransId="{ED60E3B5-5F40-4F83-90D1-51A7BC48457F}" sibTransId="{34617B26-7352-4E7D-A935-729974DCB124}"/>
    <dgm:cxn modelId="{B13EEB76-2F56-48FE-AE50-147466ABCCA1}" srcId="{F616742B-8BA7-4EB4-895A-EC4B26DA51F8}" destId="{B8666607-426F-41D9-8398-53F4A74D9C33}" srcOrd="0" destOrd="0" parTransId="{92E091D7-A159-4D06-9D0B-83134AF11C11}" sibTransId="{7AB6F1C5-8DF0-493E-8144-E67F3D82A482}"/>
    <dgm:cxn modelId="{13CE2E7A-3F82-F74C-9343-E1B968249A38}" type="presOf" srcId="{14A83216-BC41-4767-A858-FAF95CED63CD}" destId="{CD5763EB-F499-E342-9174-CB4F01B94DF4}" srcOrd="0" destOrd="0" presId="urn:microsoft.com/office/officeart/2005/8/layout/process4"/>
    <dgm:cxn modelId="{9077D384-EFB2-4776-B55B-E37921EBF0C7}" srcId="{F616742B-8BA7-4EB4-895A-EC4B26DA51F8}" destId="{E9EC5E4E-B1BA-41AA-AA19-EF60C33263EF}" srcOrd="2" destOrd="0" parTransId="{5E7888F4-4E74-4DC8-947C-CCA465169C7E}" sibTransId="{15123AC8-5E41-4AC0-A961-417850585CD9}"/>
    <dgm:cxn modelId="{91DBCDA2-3133-6744-8D2A-FF58E0E414FC}" type="presOf" srcId="{B8666607-426F-41D9-8398-53F4A74D9C33}" destId="{F27286B9-6588-0D48-B46F-C2CF939810F0}" srcOrd="0" destOrd="0" presId="urn:microsoft.com/office/officeart/2005/8/layout/process4"/>
    <dgm:cxn modelId="{7F0B1DCA-15AE-154B-8835-241865EC4179}" type="presOf" srcId="{E9EC5E4E-B1BA-41AA-AA19-EF60C33263EF}" destId="{18CBD7B7-B0EA-434D-9007-954525FEF11E}" srcOrd="0" destOrd="0" presId="urn:microsoft.com/office/officeart/2005/8/layout/process4"/>
    <dgm:cxn modelId="{8B17AED3-E990-4034-A626-682367F766E1}" srcId="{5180271B-62A6-4EC5-A7CA-0FAFE1FC0098}" destId="{5004CBD6-8CEC-464F-934E-E27FFEF218A0}" srcOrd="1" destOrd="0" parTransId="{E6DCE224-C18E-4165-9393-30F5BD8CD602}" sibTransId="{C860D89F-8D01-455A-A819-49B6FBA148AD}"/>
    <dgm:cxn modelId="{1ED365F0-5205-3249-BA2D-68B405BFEA4C}" type="presOf" srcId="{5180271B-62A6-4EC5-A7CA-0FAFE1FC0098}" destId="{BB418A32-6A93-A646-BD95-3E5B1F78632C}" srcOrd="0" destOrd="0" presId="urn:microsoft.com/office/officeart/2005/8/layout/process4"/>
    <dgm:cxn modelId="{349DED46-8CC3-1245-9A95-9822A129DE53}" type="presParOf" srcId="{BB418A32-6A93-A646-BD95-3E5B1F78632C}" destId="{D5895E97-3C68-104F-BAFF-A252AE15FC6E}" srcOrd="0" destOrd="0" presId="urn:microsoft.com/office/officeart/2005/8/layout/process4"/>
    <dgm:cxn modelId="{B31E0A0F-0054-6246-9E6D-751DE4DE874B}" type="presParOf" srcId="{D5895E97-3C68-104F-BAFF-A252AE15FC6E}" destId="{1239360A-C06B-0544-A99E-8982C7C786DF}" srcOrd="0" destOrd="0" presId="urn:microsoft.com/office/officeart/2005/8/layout/process4"/>
    <dgm:cxn modelId="{542C6337-C340-3444-A3BB-89EF0AFB038D}" type="presParOf" srcId="{BB418A32-6A93-A646-BD95-3E5B1F78632C}" destId="{B46DDA67-374F-B746-9B4A-A672C389BB00}" srcOrd="1" destOrd="0" presId="urn:microsoft.com/office/officeart/2005/8/layout/process4"/>
    <dgm:cxn modelId="{86E4CF5A-176F-F641-8E7D-043F21BD023C}" type="presParOf" srcId="{BB418A32-6A93-A646-BD95-3E5B1F78632C}" destId="{67E68038-57AB-7C4D-9F33-8937E39F90C9}" srcOrd="2" destOrd="0" presId="urn:microsoft.com/office/officeart/2005/8/layout/process4"/>
    <dgm:cxn modelId="{16CE7EF6-7DCF-6441-A2E5-97A8C7007DFA}" type="presParOf" srcId="{67E68038-57AB-7C4D-9F33-8937E39F90C9}" destId="{A1B1716F-FACC-5447-A240-15F75CB5710C}" srcOrd="0" destOrd="0" presId="urn:microsoft.com/office/officeart/2005/8/layout/process4"/>
    <dgm:cxn modelId="{A3AA6521-D3FA-594F-8882-70899B2A74E0}" type="presParOf" srcId="{67E68038-57AB-7C4D-9F33-8937E39F90C9}" destId="{61AD3112-AC46-714A-AFEC-005EC7FEE877}" srcOrd="1" destOrd="0" presId="urn:microsoft.com/office/officeart/2005/8/layout/process4"/>
    <dgm:cxn modelId="{BD9122EA-B2B9-8041-B27A-4F93D3B71862}" type="presParOf" srcId="{67E68038-57AB-7C4D-9F33-8937E39F90C9}" destId="{A389E7B2-458A-224D-9E4A-98ED305E6428}" srcOrd="2" destOrd="0" presId="urn:microsoft.com/office/officeart/2005/8/layout/process4"/>
    <dgm:cxn modelId="{4D3AC710-1367-0F45-AB1C-8D47AA085F20}" type="presParOf" srcId="{A389E7B2-458A-224D-9E4A-98ED305E6428}" destId="{F27286B9-6588-0D48-B46F-C2CF939810F0}" srcOrd="0" destOrd="0" presId="urn:microsoft.com/office/officeart/2005/8/layout/process4"/>
    <dgm:cxn modelId="{12FCAA1A-5C74-1340-AD72-7286CC4862ED}" type="presParOf" srcId="{A389E7B2-458A-224D-9E4A-98ED305E6428}" destId="{CD5763EB-F499-E342-9174-CB4F01B94DF4}" srcOrd="1" destOrd="0" presId="urn:microsoft.com/office/officeart/2005/8/layout/process4"/>
    <dgm:cxn modelId="{D72E6949-A8CA-F24C-B086-3CDC64C40F98}" type="presParOf" srcId="{A389E7B2-458A-224D-9E4A-98ED305E6428}" destId="{18CBD7B7-B0EA-434D-9007-954525FEF11E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9360A-C06B-0544-A99E-8982C7C786DF}">
      <dsp:nvSpPr>
        <dsp:cNvPr id="0" name=""/>
        <dsp:cNvSpPr/>
      </dsp:nvSpPr>
      <dsp:spPr>
        <a:xfrm>
          <a:off x="0" y="2552855"/>
          <a:ext cx="6276973" cy="1674949"/>
        </a:xfrm>
        <a:prstGeom prst="rect">
          <a:avLst/>
        </a:prstGeom>
        <a:solidFill>
          <a:srgbClr val="5493B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>
              <a:latin typeface="Optima" panose="02000503060000020004" pitchFamily="2" charset="0"/>
            </a:rPr>
            <a:t>Through innovation, imagination, and enthusiasm we’re building on our history with eyes to the future!</a:t>
          </a:r>
        </a:p>
      </dsp:txBody>
      <dsp:txXfrm>
        <a:off x="0" y="2552855"/>
        <a:ext cx="6276973" cy="1674949"/>
      </dsp:txXfrm>
    </dsp:sp>
    <dsp:sp modelId="{61AD3112-AC46-714A-AFEC-005EC7FEE877}">
      <dsp:nvSpPr>
        <dsp:cNvPr id="0" name=""/>
        <dsp:cNvSpPr/>
      </dsp:nvSpPr>
      <dsp:spPr>
        <a:xfrm rot="10800000">
          <a:off x="0" y="0"/>
          <a:ext cx="6276973" cy="2576072"/>
        </a:xfrm>
        <a:prstGeom prst="upArrowCallout">
          <a:avLst/>
        </a:prstGeom>
        <a:solidFill>
          <a:srgbClr val="5493B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Optima" panose="02000503060000020004" pitchFamily="2" charset="0"/>
            </a:rPr>
            <a:t>Marshalltown More Than Ever is our</a:t>
          </a:r>
        </a:p>
      </dsp:txBody>
      <dsp:txXfrm rot="-10800000">
        <a:off x="0" y="0"/>
        <a:ext cx="6276973" cy="904201"/>
      </dsp:txXfrm>
    </dsp:sp>
    <dsp:sp modelId="{F27286B9-6588-0D48-B46F-C2CF939810F0}">
      <dsp:nvSpPr>
        <dsp:cNvPr id="0" name=""/>
        <dsp:cNvSpPr/>
      </dsp:nvSpPr>
      <dsp:spPr>
        <a:xfrm>
          <a:off x="3064" y="906108"/>
          <a:ext cx="2090281" cy="770245"/>
        </a:xfrm>
        <a:prstGeom prst="rect">
          <a:avLst/>
        </a:prstGeom>
        <a:solidFill>
          <a:srgbClr val="5493BC">
            <a:alpha val="90000"/>
          </a:srgbClr>
        </a:solidFill>
        <a:ln w="12700" cap="flat" cmpd="sng" algn="ctr">
          <a:solidFill>
            <a:srgbClr val="50B797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chemeClr val="bg1"/>
              </a:solidFill>
              <a:latin typeface="Optima" panose="02000503060000020004" pitchFamily="2" charset="0"/>
            </a:rPr>
            <a:t>Past </a:t>
          </a:r>
        </a:p>
      </dsp:txBody>
      <dsp:txXfrm>
        <a:off x="3064" y="906108"/>
        <a:ext cx="2090281" cy="770245"/>
      </dsp:txXfrm>
    </dsp:sp>
    <dsp:sp modelId="{CD5763EB-F499-E342-9174-CB4F01B94DF4}">
      <dsp:nvSpPr>
        <dsp:cNvPr id="0" name=""/>
        <dsp:cNvSpPr/>
      </dsp:nvSpPr>
      <dsp:spPr>
        <a:xfrm>
          <a:off x="2093346" y="906108"/>
          <a:ext cx="2090281" cy="770245"/>
        </a:xfrm>
        <a:prstGeom prst="rect">
          <a:avLst/>
        </a:prstGeom>
        <a:solidFill>
          <a:srgbClr val="5493BC">
            <a:alpha val="90000"/>
          </a:srgbClr>
        </a:solidFill>
        <a:ln w="12700" cap="flat" cmpd="sng" algn="ctr">
          <a:solidFill>
            <a:srgbClr val="50B797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chemeClr val="bg1"/>
              </a:solidFill>
              <a:latin typeface="Optima" panose="02000503060000020004" pitchFamily="2" charset="0"/>
            </a:rPr>
            <a:t>Present</a:t>
          </a:r>
        </a:p>
      </dsp:txBody>
      <dsp:txXfrm>
        <a:off x="2093346" y="906108"/>
        <a:ext cx="2090281" cy="770245"/>
      </dsp:txXfrm>
    </dsp:sp>
    <dsp:sp modelId="{18CBD7B7-B0EA-434D-9007-954525FEF11E}">
      <dsp:nvSpPr>
        <dsp:cNvPr id="0" name=""/>
        <dsp:cNvSpPr/>
      </dsp:nvSpPr>
      <dsp:spPr>
        <a:xfrm>
          <a:off x="4183627" y="906108"/>
          <a:ext cx="2090281" cy="770245"/>
        </a:xfrm>
        <a:prstGeom prst="rect">
          <a:avLst/>
        </a:prstGeom>
        <a:solidFill>
          <a:srgbClr val="5493BC">
            <a:alpha val="79000"/>
          </a:srgbClr>
        </a:solidFill>
        <a:ln w="12700" cap="flat" cmpd="sng" algn="ctr">
          <a:solidFill>
            <a:srgbClr val="50B7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chemeClr val="bg1"/>
              </a:solidFill>
              <a:latin typeface="Optima" panose="02000503060000020004" pitchFamily="2" charset="0"/>
            </a:rPr>
            <a:t>Future</a:t>
          </a:r>
        </a:p>
      </dsp:txBody>
      <dsp:txXfrm>
        <a:off x="4183627" y="906108"/>
        <a:ext cx="2090281" cy="7702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5493BC"/>
          </a:solidFill>
          <a:ln w="38100" cap="rnd">
            <a:solidFill>
              <a:srgbClr val="5493B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98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10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5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rgbClr val="5493BC"/>
          </a:solidFill>
          <a:ln w="38100" cap="rnd">
            <a:solidFill>
              <a:srgbClr val="5493B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2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1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34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2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63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2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16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6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1/11/21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52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50" r:id="rId6"/>
    <p:sldLayoutId id="2147483845" r:id="rId7"/>
    <p:sldLayoutId id="2147483846" r:id="rId8"/>
    <p:sldLayoutId id="2147483847" r:id="rId9"/>
    <p:sldLayoutId id="2147483849" r:id="rId10"/>
    <p:sldLayoutId id="214748384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rgbClr val="67C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8590A7-81EB-0446-92ED-6866D5AD6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390525"/>
            <a:ext cx="10909640" cy="1510301"/>
          </a:xfrm>
        </p:spPr>
        <p:txBody>
          <a:bodyPr anchor="ctr">
            <a:normAutofit/>
          </a:bodyPr>
          <a:lstStyle/>
          <a:p>
            <a:pPr algn="ctr"/>
            <a:r>
              <a:rPr lang="en-US" sz="6600">
                <a:solidFill>
                  <a:srgbClr val="FFFFFF"/>
                </a:solidFill>
              </a:rPr>
              <a:t>Our Community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BD434-91E4-1F4E-99D2-356F5BCD53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1" y="1900826"/>
            <a:ext cx="6396204" cy="662542"/>
          </a:xfrm>
        </p:spPr>
        <p:txBody>
          <a:bodyPr anchor="ctr">
            <a:norm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2021</a:t>
            </a:r>
          </a:p>
        </p:txBody>
      </p:sp>
      <p:sp>
        <p:nvSpPr>
          <p:cNvPr id="48" name="Rectangle 7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D5D74E30-E5AD-664D-8F53-0E4D91557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06" y="3067050"/>
            <a:ext cx="9981940" cy="30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78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E3445A-858D-094F-AEB2-B91059EA7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5716" y="-649998"/>
            <a:ext cx="1616968" cy="1616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EF2AC4-C633-E344-8011-80F071C6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730" y="271735"/>
            <a:ext cx="5337270" cy="1476801"/>
          </a:xfrm>
        </p:spPr>
        <p:txBody>
          <a:bodyPr anchor="b">
            <a:normAutofit/>
          </a:bodyPr>
          <a:lstStyle/>
          <a:p>
            <a:r>
              <a:rPr lang="en-US" sz="5600" dirty="0"/>
              <a:t>Our Mission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50EC60DF-40EE-47D1-A50E-7528F9EB76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0108232"/>
              </p:ext>
            </p:extLst>
          </p:nvPr>
        </p:nvGraphicFramePr>
        <p:xfrm>
          <a:off x="2866320" y="2031120"/>
          <a:ext cx="6276974" cy="4229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139B624F-C4B0-EA4F-8372-40C51AEBE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246" y="5793310"/>
            <a:ext cx="1616968" cy="161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36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26EBF-BBFE-A04B-B9E2-9C65472B4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7200" dirty="0"/>
              <a:t>Live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ADE6C-6C3B-3A4D-8A14-FEDEEC46F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2" y="1929384"/>
            <a:ext cx="6378388" cy="4251960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2500" dirty="0">
                <a:latin typeface="Optima" panose="02000503060000020004" pitchFamily="2" charset="0"/>
                <a:cs typeface="Arial" panose="020B0604020202020204" pitchFamily="34" charset="0"/>
              </a:rPr>
              <a:t>Midwestern values with a global vibe</a:t>
            </a:r>
          </a:p>
          <a:p>
            <a:pPr>
              <a:lnSpc>
                <a:spcPct val="100000"/>
              </a:lnSpc>
            </a:pPr>
            <a:r>
              <a:rPr lang="en-US" sz="2500" dirty="0">
                <a:latin typeface="Optima" panose="02000503060000020004" pitchFamily="2" charset="0"/>
                <a:cs typeface="Arial" panose="020B0604020202020204" pitchFamily="34" charset="0"/>
              </a:rPr>
              <a:t>Beautiful neighborhoods + increased living options</a:t>
            </a:r>
          </a:p>
          <a:p>
            <a:pPr>
              <a:lnSpc>
                <a:spcPct val="100000"/>
              </a:lnSpc>
            </a:pPr>
            <a:r>
              <a:rPr lang="en-US" sz="2500" dirty="0">
                <a:latin typeface="Optima" panose="02000503060000020004" pitchFamily="2" charset="0"/>
                <a:cs typeface="Arial" panose="020B0604020202020204" pitchFamily="34" charset="0"/>
              </a:rPr>
              <a:t>Expanding business growth + healthy economy</a:t>
            </a:r>
          </a:p>
          <a:p>
            <a:pPr>
              <a:lnSpc>
                <a:spcPct val="100000"/>
              </a:lnSpc>
            </a:pPr>
            <a:r>
              <a:rPr lang="en-US" sz="2500" dirty="0">
                <a:latin typeface="Optima" panose="02000503060000020004" pitchFamily="2" charset="0"/>
                <a:cs typeface="Arial" panose="020B0604020202020204" pitchFamily="34" charset="0"/>
              </a:rPr>
              <a:t>Schools driven by STEM, innovation, and global diversity</a:t>
            </a:r>
          </a:p>
          <a:p>
            <a:pPr>
              <a:lnSpc>
                <a:spcPct val="100000"/>
              </a:lnSpc>
            </a:pPr>
            <a:r>
              <a:rPr lang="en-US" sz="2500" dirty="0">
                <a:latin typeface="Optima" panose="02000503060000020004" pitchFamily="2" charset="0"/>
                <a:cs typeface="Arial" panose="020B0604020202020204" pitchFamily="34" charset="0"/>
              </a:rPr>
              <a:t>Quality healthcare close to home</a:t>
            </a:r>
          </a:p>
          <a:p>
            <a:pPr>
              <a:lnSpc>
                <a:spcPct val="100000"/>
              </a:lnSpc>
            </a:pPr>
            <a:r>
              <a:rPr lang="en-US" sz="2500" dirty="0">
                <a:latin typeface="Optima" panose="02000503060000020004" pitchFamily="2" charset="0"/>
                <a:cs typeface="Arial" panose="020B0604020202020204" pitchFamily="34" charset="0"/>
              </a:rPr>
              <a:t>Vibrant arts + culture </a:t>
            </a:r>
          </a:p>
          <a:p>
            <a:pPr>
              <a:lnSpc>
                <a:spcPct val="100000"/>
              </a:lnSpc>
            </a:pPr>
            <a:r>
              <a:rPr lang="en-US" sz="2500" dirty="0">
                <a:latin typeface="Optima" panose="02000503060000020004" pitchFamily="2" charset="0"/>
                <a:cs typeface="Arial" panose="020B0604020202020204" pitchFamily="34" charset="0"/>
              </a:rPr>
              <a:t>Thriving recreation + public parks</a:t>
            </a:r>
          </a:p>
          <a:p>
            <a:pPr>
              <a:lnSpc>
                <a:spcPct val="100000"/>
              </a:lnSpc>
            </a:pPr>
            <a:r>
              <a:rPr lang="en-US" sz="2500" dirty="0">
                <a:latin typeface="Optima" panose="02000503060000020004" pitchFamily="2" charset="0"/>
                <a:cs typeface="Arial" panose="020B0604020202020204" pitchFamily="34" charset="0"/>
              </a:rPr>
              <a:t>Civic leadership + public service </a:t>
            </a:r>
          </a:p>
        </p:txBody>
      </p:sp>
      <p:pic>
        <p:nvPicPr>
          <p:cNvPr id="5" name="Picture 4" descr="A body of water with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1EB19623-CE20-894F-BB41-C2F85003DD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2" r="16674"/>
          <a:stretch/>
        </p:blipFill>
        <p:spPr>
          <a:xfrm>
            <a:off x="572492" y="2089604"/>
            <a:ext cx="3941064" cy="409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14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3FC34-F3F5-4441-A9C1-FAD2FAE2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6600" dirty="0"/>
              <a:t>Play Here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F6E7A-5AC7-2A49-8573-BEB337C88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29384"/>
            <a:ext cx="6059311" cy="42519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Optima" panose="02000503060000020004" pitchFamily="2" charset="0"/>
              </a:rPr>
              <a:t>Big enough for amenities + small enough for lasting relationships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Optima" panose="02000503060000020004" pitchFamily="2" charset="0"/>
              </a:rPr>
              <a:t>Year-round recreation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Optima" panose="02000503060000020004" pitchFamily="2" charset="0"/>
              </a:rPr>
              <a:t>Art galleries + public art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Optima" panose="02000503060000020004" pitchFamily="2" charset="0"/>
              </a:rPr>
              <a:t>Theater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Optima" panose="02000503060000020004" pitchFamily="2" charset="0"/>
              </a:rPr>
              <a:t>Hiking + biking trails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Optima" panose="02000503060000020004" pitchFamily="2" charset="0"/>
              </a:rPr>
              <a:t>Public parks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Optima" panose="02000503060000020004" pitchFamily="2" charset="0"/>
              </a:rPr>
              <a:t>Aquatic center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Optima" panose="02000503060000020004" pitchFamily="2" charset="0"/>
              </a:rPr>
              <a:t>Golf courses</a:t>
            </a:r>
          </a:p>
        </p:txBody>
      </p:sp>
      <p:pic>
        <p:nvPicPr>
          <p:cNvPr id="5" name="Picture 4" descr="A group of people sitting on a trampoline&#10;&#10;Description automatically generated with low confidence">
            <a:extLst>
              <a:ext uri="{FF2B5EF4-FFF2-40B4-BE49-F238E27FC236}">
                <a16:creationId xmlns:a16="http://schemas.microsoft.com/office/drawing/2014/main" id="{B2CBBF61-6B30-444F-BA68-DE9F3A9EF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1" r="9715" b="-1"/>
          <a:stretch/>
        </p:blipFill>
        <p:spPr>
          <a:xfrm>
            <a:off x="6666371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6662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3FC34-F3F5-4441-A9C1-FAD2FAE2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7200"/>
              <a:t>Learn Here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F6E7A-5AC7-2A49-8573-BEB337C88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7109178" cy="425196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500" dirty="0">
                <a:latin typeface="Optima" panose="02000503060000020004" pitchFamily="2" charset="0"/>
              </a:rPr>
              <a:t>Education is the key to the vitality of our community</a:t>
            </a:r>
          </a:p>
          <a:p>
            <a:pPr>
              <a:lnSpc>
                <a:spcPct val="100000"/>
              </a:lnSpc>
            </a:pPr>
            <a:r>
              <a:rPr lang="en-US" sz="2500" dirty="0">
                <a:latin typeface="Optima" panose="02000503060000020004" pitchFamily="2" charset="0"/>
              </a:rPr>
              <a:t>Innovation, technology, and diversity are the hallmarks of learning</a:t>
            </a:r>
          </a:p>
          <a:p>
            <a:pPr>
              <a:lnSpc>
                <a:spcPct val="100000"/>
              </a:lnSpc>
            </a:pPr>
            <a:r>
              <a:rPr lang="en-US" sz="2500" dirty="0">
                <a:latin typeface="Optima" panose="02000503060000020004" pitchFamily="2" charset="0"/>
              </a:rPr>
              <a:t>State leader in creating relationships between business and education</a:t>
            </a:r>
          </a:p>
          <a:p>
            <a:pPr>
              <a:lnSpc>
                <a:spcPct val="100000"/>
              </a:lnSpc>
            </a:pPr>
            <a:r>
              <a:rPr lang="en-US" sz="2500" dirty="0">
                <a:latin typeface="Optima" panose="02000503060000020004" pitchFamily="2" charset="0"/>
              </a:rPr>
              <a:t>STEM, technology, diversity + global awareness drive public school curriculum</a:t>
            </a:r>
          </a:p>
          <a:p>
            <a:pPr>
              <a:lnSpc>
                <a:spcPct val="100000"/>
              </a:lnSpc>
            </a:pPr>
            <a:r>
              <a:rPr lang="en-US" sz="2500" dirty="0">
                <a:latin typeface="Optima" panose="02000503060000020004" pitchFamily="2" charset="0"/>
              </a:rPr>
              <a:t>High school + college partnerships to earn college credit</a:t>
            </a:r>
          </a:p>
          <a:p>
            <a:pPr>
              <a:lnSpc>
                <a:spcPct val="100000"/>
              </a:lnSpc>
            </a:pPr>
            <a:r>
              <a:rPr lang="en-US" sz="2500" dirty="0">
                <a:latin typeface="Optima" panose="02000503060000020004" pitchFamily="2" charset="0"/>
              </a:rPr>
              <a:t>Marshalltown Community College academics + athletics</a:t>
            </a:r>
          </a:p>
          <a:p>
            <a:pPr>
              <a:lnSpc>
                <a:spcPct val="100000"/>
              </a:lnSpc>
            </a:pPr>
            <a:r>
              <a:rPr lang="en-US" sz="2500" dirty="0">
                <a:latin typeface="Optima" panose="02000503060000020004" pitchFamily="2" charset="0"/>
              </a:rPr>
              <a:t>Nationally recognized public library </a:t>
            </a:r>
          </a:p>
        </p:txBody>
      </p:sp>
      <p:pic>
        <p:nvPicPr>
          <p:cNvPr id="7" name="Picture 6" descr="A picture containing person, tree, sky, outdoor&#10;&#10;Description automatically generated">
            <a:extLst>
              <a:ext uri="{FF2B5EF4-FFF2-40B4-BE49-F238E27FC236}">
                <a16:creationId xmlns:a16="http://schemas.microsoft.com/office/drawing/2014/main" id="{F8E78F85-E128-834B-ABC2-114B82E0C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01" r="24938"/>
          <a:stretch/>
        </p:blipFill>
        <p:spPr>
          <a:xfrm>
            <a:off x="8156454" y="-5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8" name="Picture 7" descr="A picture containing person, indoor, table, computer&#10;&#10;Description automatically generated">
            <a:extLst>
              <a:ext uri="{FF2B5EF4-FFF2-40B4-BE49-F238E27FC236}">
                <a16:creationId xmlns:a16="http://schemas.microsoft.com/office/drawing/2014/main" id="{C66FB614-7CE9-D34C-AA75-8F58B7740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24" r="-1" b="-1"/>
          <a:stretch/>
        </p:blipFill>
        <p:spPr>
          <a:xfrm>
            <a:off x="8144356" y="4362195"/>
            <a:ext cx="4047645" cy="2495811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6585801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174</Words>
  <Application>Microsoft Macintosh PowerPoint</Application>
  <PresentationFormat>Widescreen</PresentationFormat>
  <Paragraphs>34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Modern Love</vt:lpstr>
      <vt:lpstr>Optima</vt:lpstr>
      <vt:lpstr>The Hand</vt:lpstr>
      <vt:lpstr>SketchyVTI</vt:lpstr>
      <vt:lpstr>Our Community</vt:lpstr>
      <vt:lpstr>Our Mission</vt:lpstr>
      <vt:lpstr>Live Here</vt:lpstr>
      <vt:lpstr>Play Here </vt:lpstr>
      <vt:lpstr>Learn Here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Community</dc:title>
  <dc:creator>Kyley Leger</dc:creator>
  <cp:lastModifiedBy>Kyley Leger</cp:lastModifiedBy>
  <cp:revision>4</cp:revision>
  <dcterms:created xsi:type="dcterms:W3CDTF">2020-12-22T22:30:14Z</dcterms:created>
  <dcterms:modified xsi:type="dcterms:W3CDTF">2021-01-11T22:08:48Z</dcterms:modified>
</cp:coreProperties>
</file>